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13D002-C9C7-4984-B41E-3F0108D82EC7}" v="3" dt="2026-03-05T15:22:32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Morgan" userId="S::jamesmorgan@cannockchasedc.gov.uk::f83cf879-1a1f-4f74-a1c0-b7824f292f74" providerId="AD" clId="Web-{AD13D002-C9C7-4984-B41E-3F0108D82EC7}"/>
    <pc:docChg chg="addSld delSld">
      <pc:chgData name="James Morgan" userId="S::jamesmorgan@cannockchasedc.gov.uk::f83cf879-1a1f-4f74-a1c0-b7824f292f74" providerId="AD" clId="Web-{AD13D002-C9C7-4984-B41E-3F0108D82EC7}" dt="2026-03-05T15:22:32.405" v="2"/>
      <pc:docMkLst>
        <pc:docMk/>
      </pc:docMkLst>
      <pc:sldChg chg="del">
        <pc:chgData name="James Morgan" userId="S::jamesmorgan@cannockchasedc.gov.uk::f83cf879-1a1f-4f74-a1c0-b7824f292f74" providerId="AD" clId="Web-{AD13D002-C9C7-4984-B41E-3F0108D82EC7}" dt="2026-03-05T15:22:32.405" v="2"/>
        <pc:sldMkLst>
          <pc:docMk/>
          <pc:sldMk cId="109857222" sldId="256"/>
        </pc:sldMkLst>
      </pc:sldChg>
      <pc:sldChg chg="add">
        <pc:chgData name="James Morgan" userId="S::jamesmorgan@cannockchasedc.gov.uk::f83cf879-1a1f-4f74-a1c0-b7824f292f74" providerId="AD" clId="Web-{AD13D002-C9C7-4984-B41E-3F0108D82EC7}" dt="2026-03-05T15:22:28.733" v="0"/>
        <pc:sldMkLst>
          <pc:docMk/>
          <pc:sldMk cId="827871328" sldId="257"/>
        </pc:sldMkLst>
      </pc:sldChg>
      <pc:sldChg chg="add">
        <pc:chgData name="James Morgan" userId="S::jamesmorgan@cannockchasedc.gov.uk::f83cf879-1a1f-4f74-a1c0-b7824f292f74" providerId="AD" clId="Web-{AD13D002-C9C7-4984-B41E-3F0108D82EC7}" dt="2026-03-05T15:22:28.811" v="1"/>
        <pc:sldMkLst>
          <pc:docMk/>
          <pc:sldMk cId="3262127446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20BB1-E764-4ECE-8ED6-4C434383D0D0}" type="datetimeFigureOut"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FC065-76B1-4808-86C4-A58D56E2CD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9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Apologies received - Natasha Howells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FEF2B-FB5A-4911-BF97-EEA8ED9C55F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843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A5C2-7B54-1556-5506-A3B49DB4F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7688" y="740531"/>
            <a:ext cx="7056624" cy="1950775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sz="7300" b="1" dirty="0">
                <a:latin typeface="Calibri" panose="020F0502020204030204" pitchFamily="34" charset="0"/>
                <a:cs typeface="Calibri" panose="020F0502020204030204" pitchFamily="34" charset="0"/>
              </a:rPr>
              <a:t>Housing Board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61A3B-12A6-675C-F9AF-6A25E2F62A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6941" y="2684765"/>
            <a:ext cx="5558118" cy="21846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000" dirty="0">
                <a:latin typeface="Calibri"/>
                <a:ea typeface="Calibri"/>
                <a:cs typeface="Calibri"/>
              </a:rPr>
              <a:t>2025/26</a:t>
            </a:r>
          </a:p>
          <a:p>
            <a:endParaRPr lang="en-US" sz="16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4000" dirty="0">
                <a:latin typeface="Calibri"/>
                <a:ea typeface="Calibri"/>
                <a:cs typeface="Calibri"/>
              </a:rPr>
              <a:t>Meeting No.4: </a:t>
            </a:r>
          </a:p>
          <a:p>
            <a:r>
              <a:rPr lang="en-US" sz="4000" dirty="0">
                <a:latin typeface="Calibri"/>
                <a:ea typeface="Calibri"/>
                <a:cs typeface="Calibri"/>
              </a:rPr>
              <a:t>28th January 2026</a:t>
            </a:r>
          </a:p>
          <a:p>
            <a:endParaRPr lang="en-US" sz="1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4000" dirty="0">
                <a:latin typeface="Calibri"/>
                <a:ea typeface="Calibri"/>
                <a:cs typeface="Calibri"/>
              </a:rPr>
              <a:t>10am-12pm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A logo with a deer jumping&#10;&#10;Description automatically generated">
            <a:extLst>
              <a:ext uri="{FF2B5EF4-FFF2-40B4-BE49-F238E27FC236}">
                <a16:creationId xmlns:a16="http://schemas.microsoft.com/office/drawing/2014/main" id="{B9BC0BFF-87A0-59A4-AAC5-29F5F4C32E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1331" y="99570"/>
            <a:ext cx="2851564" cy="2045585"/>
          </a:xfrm>
          <a:prstGeom prst="rect">
            <a:avLst/>
          </a:prstGeom>
        </p:spPr>
      </p:pic>
      <p:pic>
        <p:nvPicPr>
          <p:cNvPr id="5" name="Graphic 4" descr="Board Of Directors with solid fill">
            <a:extLst>
              <a:ext uri="{FF2B5EF4-FFF2-40B4-BE49-F238E27FC236}">
                <a16:creationId xmlns:a16="http://schemas.microsoft.com/office/drawing/2014/main" id="{872E605C-DBB6-19EC-D457-68D8C0E2B0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4849" y="4165469"/>
            <a:ext cx="2437646" cy="243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87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97A56-B160-650C-BF7C-C9E72802A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268"/>
            <a:ext cx="9144000" cy="1090142"/>
          </a:xfrm>
        </p:spPr>
        <p:txBody>
          <a:bodyPr/>
          <a:lstStyle/>
          <a:p>
            <a:r>
              <a:rPr lang="en-US" b="1" dirty="0">
                <a:latin typeface="Calibri"/>
                <a:ea typeface="Calibri"/>
                <a:cs typeface="Calibri"/>
              </a:rPr>
              <a:t>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FB782D-EB7A-8793-D468-EC9CA7C4C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327" y="1298749"/>
            <a:ext cx="10393345" cy="426050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buNone/>
            </a:pPr>
            <a:r>
              <a:rPr lang="en-US" sz="20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1) Apologies</a:t>
            </a:r>
          </a:p>
          <a:p>
            <a:pPr algn="l"/>
            <a:r>
              <a:rPr lang="en-US" sz="20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2) </a:t>
            </a:r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Previous Minutes and Action Tracker </a:t>
            </a:r>
          </a:p>
          <a:p>
            <a:pPr algn="l"/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3) Housing Services Improvement Plan</a:t>
            </a:r>
            <a:r>
              <a:rPr lang="en-US" sz="2000" dirty="0">
                <a:latin typeface="Aptos"/>
                <a:ea typeface="Aptos" panose="020B0004020202020204" pitchFamily="34" charset="0"/>
                <a:cs typeface="Calibri"/>
              </a:rPr>
              <a:t> </a:t>
            </a:r>
            <a:endParaRPr lang="en-US" sz="2000"/>
          </a:p>
          <a:p>
            <a:pPr algn="l"/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4</a:t>
            </a:r>
            <a:r>
              <a:rPr lang="en-US" sz="20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)</a:t>
            </a:r>
            <a:r>
              <a:rPr lang="en-US" sz="2000" kern="100" dirty="0">
                <a:latin typeface="Aptos"/>
                <a:ea typeface="Calibri"/>
                <a:cs typeface="Calibri"/>
              </a:rPr>
              <a:t> </a:t>
            </a:r>
            <a:r>
              <a:rPr lang="en-US" sz="2000" kern="100" dirty="0">
                <a:latin typeface="Calibri"/>
                <a:ea typeface="Calibri"/>
                <a:cs typeface="Calibri"/>
              </a:rPr>
              <a:t>Key Performance Indicators (KPIs) and 2026/27 proposed</a:t>
            </a:r>
            <a:r>
              <a:rPr lang="en-GB" sz="2000" kern="100" dirty="0">
                <a:latin typeface="Aptos"/>
                <a:ea typeface="Calibri"/>
                <a:cs typeface="Calibri"/>
              </a:rPr>
              <a:t> </a:t>
            </a:r>
            <a:endParaRPr lang="en-GB" sz="2000" kern="10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5</a:t>
            </a:r>
            <a:r>
              <a:rPr lang="en-US" sz="20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) Compliance Update</a:t>
            </a:r>
          </a:p>
          <a:p>
            <a:pPr algn="l"/>
            <a:r>
              <a:rPr lang="en-US" sz="2000" kern="100" dirty="0">
                <a:latin typeface="Calibri"/>
                <a:ea typeface="Calibri"/>
                <a:cs typeface="Calibri"/>
              </a:rPr>
              <a:t>6) Awaab's Law Response, Damp and </a:t>
            </a:r>
            <a:r>
              <a:rPr lang="en-US" sz="2000" kern="100" dirty="0" err="1">
                <a:latin typeface="Calibri"/>
                <a:ea typeface="Calibri"/>
                <a:cs typeface="Calibri"/>
              </a:rPr>
              <a:t>Mould</a:t>
            </a:r>
            <a:r>
              <a:rPr lang="en-US" sz="2000" kern="100" dirty="0">
                <a:latin typeface="Calibri"/>
                <a:ea typeface="Calibri"/>
                <a:cs typeface="Calibri"/>
              </a:rPr>
              <a:t> Update</a:t>
            </a:r>
            <a:endParaRPr lang="en-GB" sz="2000">
              <a:latin typeface="Aptos"/>
              <a:ea typeface="Calibri"/>
              <a:cs typeface="Calibri"/>
            </a:endParaRPr>
          </a:p>
          <a:p>
            <a:pPr algn="l"/>
            <a:r>
              <a:rPr lang="en-GB" sz="2000" dirty="0">
                <a:latin typeface="Calibri"/>
                <a:ea typeface="Calibri"/>
                <a:cs typeface="Calibri"/>
              </a:rPr>
              <a:t>7) Housing Revenue Account - Budgets</a:t>
            </a:r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 </a:t>
            </a:r>
          </a:p>
          <a:p>
            <a:pPr algn="l"/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8) </a:t>
            </a:r>
            <a:r>
              <a:rPr lang="en-US" sz="2000" kern="100" dirty="0">
                <a:latin typeface="Aptos"/>
                <a:ea typeface="Aptos" panose="020B0004020202020204" pitchFamily="34" charset="0"/>
                <a:cs typeface="Calibri"/>
              </a:rPr>
              <a:t>Resident</a:t>
            </a:r>
            <a:r>
              <a:rPr lang="en-US" sz="2000" kern="100" dirty="0">
                <a:latin typeface="Calibri"/>
                <a:ea typeface="Calibri"/>
                <a:cs typeface="Calibri"/>
              </a:rPr>
              <a:t> Engagement - Tenant and Leaseholder Review Panel (Scrutiny) - 1st report</a:t>
            </a:r>
          </a:p>
          <a:p>
            <a:pPr algn="l"/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9) </a:t>
            </a:r>
            <a:r>
              <a:rPr lang="en-US" sz="2000" kern="100" dirty="0">
                <a:latin typeface="Calibri"/>
                <a:ea typeface="Calibri"/>
                <a:cs typeface="Calibri"/>
              </a:rPr>
              <a:t>Local Government </a:t>
            </a:r>
            <a:r>
              <a:rPr lang="en-US" sz="2000" kern="100" dirty="0" err="1">
                <a:latin typeface="Calibri"/>
                <a:ea typeface="Calibri"/>
                <a:cs typeface="Calibri"/>
              </a:rPr>
              <a:t>Reorganisation</a:t>
            </a:r>
            <a:r>
              <a:rPr lang="en-US" sz="2000" kern="100" dirty="0">
                <a:latin typeface="Calibri"/>
                <a:ea typeface="Calibri"/>
                <a:cs typeface="Calibri"/>
              </a:rPr>
              <a:t> </a:t>
            </a:r>
          </a:p>
          <a:p>
            <a:pPr algn="l"/>
            <a:r>
              <a:rPr lang="en-US" sz="2000" kern="100" dirty="0">
                <a:latin typeface="Calibri"/>
                <a:ea typeface="Calibri"/>
                <a:cs typeface="Calibri"/>
              </a:rPr>
              <a:t>10) Forward Agenda  </a:t>
            </a:r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 </a:t>
            </a:r>
            <a:endParaRPr lang="en-US"/>
          </a:p>
          <a:p>
            <a:pPr algn="l"/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11) Any Other Business </a:t>
            </a:r>
          </a:p>
          <a:p>
            <a:pPr algn="l"/>
            <a:r>
              <a:rPr lang="en-US" sz="2000" kern="100" dirty="0">
                <a:latin typeface="Calibri"/>
                <a:ea typeface="Aptos" panose="020B0004020202020204" pitchFamily="34" charset="0"/>
                <a:cs typeface="Calibri"/>
              </a:rPr>
              <a:t>12) Date of Next Meeting</a:t>
            </a:r>
            <a:endParaRPr lang="en-GB" sz="2000" kern="100" dirty="0">
              <a:effectLst/>
              <a:latin typeface="Calibri"/>
              <a:ea typeface="Aptos" panose="020B0004020202020204" pitchFamily="34" charset="0"/>
              <a:cs typeface="Calibri"/>
            </a:endParaRPr>
          </a:p>
          <a:p>
            <a:endParaRPr lang="en-GB" dirty="0">
              <a:latin typeface="Aptos" panose="02110004020202020204"/>
              <a:cs typeface="Calibri"/>
            </a:endParaRPr>
          </a:p>
        </p:txBody>
      </p:sp>
      <p:pic>
        <p:nvPicPr>
          <p:cNvPr id="5" name="Graphic 4" descr="Document outline">
            <a:extLst>
              <a:ext uri="{FF2B5EF4-FFF2-40B4-BE49-F238E27FC236}">
                <a16:creationId xmlns:a16="http://schemas.microsoft.com/office/drawing/2014/main" id="{39DB2B52-EE15-3658-A24D-4C397864F7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20494" y="4565139"/>
            <a:ext cx="1944356" cy="194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127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 Housing Board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</cp:revision>
  <dcterms:created xsi:type="dcterms:W3CDTF">2013-07-15T20:26:40Z</dcterms:created>
  <dcterms:modified xsi:type="dcterms:W3CDTF">2026-03-05T15:22:39Z</dcterms:modified>
</cp:coreProperties>
</file>